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997532B-C0C3-41BD-B0B2-BA237D6F4881}" type="datetimeFigureOut">
              <a:rPr lang="en-MY" smtClean="0"/>
              <a:t>15/8/2011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7DCE17E-CB0B-4334-B5EB-F70308BA36C1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KARANGAN KEPERIHALAN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 yang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menceritakan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.		</a:t>
            </a:r>
          </a:p>
          <a:p>
            <a:r>
              <a:rPr lang="en-US" dirty="0" err="1" smtClean="0"/>
              <a:t>Perkara-perkara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diceritakan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yang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lihat</a:t>
            </a:r>
            <a:r>
              <a:rPr lang="en-US" dirty="0" smtClean="0"/>
              <a:t>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rasakan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anada</a:t>
            </a:r>
            <a:r>
              <a:rPr lang="en-US" dirty="0" smtClean="0"/>
              <a:t> </a:t>
            </a:r>
            <a:r>
              <a:rPr lang="en-US" dirty="0" err="1" smtClean="0"/>
              <a:t>dengar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termsuklah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, </a:t>
            </a:r>
            <a:r>
              <a:rPr lang="en-US" dirty="0" err="1" smtClean="0"/>
              <a:t>pemandangan</a:t>
            </a:r>
            <a:r>
              <a:rPr lang="en-US" dirty="0" smtClean="0"/>
              <a:t>, </a:t>
            </a:r>
            <a:r>
              <a:rPr lang="en-US" dirty="0" err="1" smtClean="0"/>
              <a:t>suasana,keadaan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MY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mengingatkan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membayangkan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soalan</a:t>
            </a:r>
            <a:r>
              <a:rPr lang="en-US" dirty="0" smtClean="0"/>
              <a:t>	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abang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sukan</a:t>
            </a:r>
            <a:r>
              <a:rPr lang="en-US" dirty="0" smtClean="0"/>
              <a:t>. </a:t>
            </a:r>
            <a:r>
              <a:rPr lang="en-US" dirty="0" err="1" smtClean="0"/>
              <a:t>Ceritakan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semasa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sukan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.	</a:t>
            </a:r>
          </a:p>
          <a:p>
            <a:pPr>
              <a:buNone/>
            </a:pPr>
            <a:r>
              <a:rPr lang="en-US" dirty="0" err="1" smtClean="0"/>
              <a:t>Mengupas</a:t>
            </a:r>
            <a:r>
              <a:rPr lang="en-US" dirty="0" smtClean="0"/>
              <a:t> </a:t>
            </a:r>
            <a:r>
              <a:rPr lang="en-US" dirty="0" err="1" smtClean="0"/>
              <a:t>tajuk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kaedah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minda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043608" y="4077072"/>
            <a:ext cx="5688632" cy="5040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Banyak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acara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diadakan</a:t>
            </a:r>
            <a:endParaRPr lang="en-MY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5013176"/>
            <a:ext cx="5760640" cy="4320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Meriah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gelagat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971600" y="5805264"/>
            <a:ext cx="5760640" cy="5040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Penonton</a:t>
            </a:r>
            <a:r>
              <a:rPr lang="en-US" dirty="0" smtClean="0"/>
              <a:t> </a:t>
            </a:r>
            <a:r>
              <a:rPr lang="en-US" dirty="0" err="1" smtClean="0"/>
              <a:t>menyokong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endParaRPr lang="en-MY" dirty="0"/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 rot="5400000">
            <a:off x="3653898" y="4779150"/>
            <a:ext cx="432048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  <a:endCxn id="6" idx="0"/>
          </p:cNvCxnSpPr>
          <p:nvPr/>
        </p:nvCxnSpPr>
        <p:spPr>
          <a:xfrm rot="5400000">
            <a:off x="3671900" y="5625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9396536" y="479715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</TotalTime>
  <Words>65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Opulent</vt:lpstr>
      <vt:lpstr>KARANGAN KEPERIHALAN</vt:lpstr>
      <vt:lpstr>Slide 2</vt:lpstr>
      <vt:lpstr>Slide 3</vt:lpstr>
      <vt:lpstr>Contoh soalan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KARANGAN KEPERIHALAN</dc:title>
  <dc:creator>dzul</dc:creator>
  <cp:lastModifiedBy>dzul</cp:lastModifiedBy>
  <cp:revision>6</cp:revision>
  <dcterms:created xsi:type="dcterms:W3CDTF">2011-08-15T01:38:34Z</dcterms:created>
  <dcterms:modified xsi:type="dcterms:W3CDTF">2011-08-15T02:34:04Z</dcterms:modified>
</cp:coreProperties>
</file>